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66" r:id="rId5"/>
    <p:sldId id="267" r:id="rId6"/>
    <p:sldId id="268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3"/>
    <p:restoredTop sz="94682"/>
  </p:normalViewPr>
  <p:slideViewPr>
    <p:cSldViewPr snapToGrid="0" showGuides="1">
      <p:cViewPr>
        <p:scale>
          <a:sx n="180" d="100"/>
          <a:sy n="180" d="100"/>
        </p:scale>
        <p:origin x="1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303-3559-D34C-A9BD-AA78597FD5F8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0A9B-8D95-BA4B-8EA0-B44E5743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few authors ordered based on perceived contributions thus far, followed by alphabetical list of ECR and PI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334D-4732-AF73-7F91-3EE13D30E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EBD71-F61D-BDDE-0161-E3DF198AF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7857-9A5E-82F2-04ED-57C5C370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1C89-3D11-7584-1311-65DAD051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431C-659F-2F73-C9A2-F2B020FB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EBB1-D21B-602C-C677-E3DDFE97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FD48C-7316-E595-6682-DA35E06D1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EC67-4130-1D90-5B09-D442ABAC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6DCA-CC83-5204-6C67-65DAE3E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57F-61DC-5D7F-9774-301A9085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28EDC-5A7E-7595-1048-FE71BCC3B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05FBB-B8EE-5AAD-84D5-ECCDA2F0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464-E8F4-EBFA-1C4F-E1001033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37B9-B250-C3F6-EB41-B50247A7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44A4-4352-0705-8D2E-A485219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116-F10D-D83D-CC79-FEB2B02C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EE59-962E-5017-79D0-17376E15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1BB-D01C-4E04-77F2-37016A42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BECA-CBE5-0E7A-997C-B8C2C282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806E-5ED3-D11F-1F8B-0C5DD481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55C-AA45-5579-8594-E3A92B0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D97C-BBAD-0EA6-037D-2FF09DD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5D08-0660-59A3-1BAD-CAD3779E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F06D2-D967-D4DD-D26B-49EA58E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D21C-F91A-01C0-716A-9E2639D9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B67E-8689-14E2-7AB7-15608E7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9AF9-7CD1-676E-8AA2-51ED0751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F561-EB44-2C72-A5AE-9AA2FA12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1728-0639-A003-3978-B2630E5B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CA18-1D4E-45EE-79FB-941ABC36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24B6-72E8-3422-74CC-65A579A6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3BAF-B264-A666-1716-F085858F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46E0-C4CA-CBEA-843A-DB5BFA5E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6C94-8803-09E8-4A40-A540D6067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DF90C-1A1F-051E-595E-3E846ACD5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57087-8964-0211-0367-8FEA0735B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DC17-AD44-3132-BDB0-9443C495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5CA2-9F6F-EF6D-EC0A-CCD269B9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3336-C825-60F1-D2AD-672FF307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CB4-FAA2-F84B-95A0-E2DD4F94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91ED-084E-E3F4-0744-6D78D8B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BB1F0-6E92-06EE-0FD2-C487D8C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5058-5D16-4C02-47B2-517EE152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1A8E-1CF4-CCF8-8BE2-E082ED1C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03976-BEB0-456C-5753-42779758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2CB6-85DF-137C-FC9B-DA25827A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F2F-1B61-B29B-BD94-F9922A41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A25E-B789-2887-6984-1AC55F74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73AE-BD78-D1F0-EB6F-D630469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FB280-F638-55B1-DB2F-BC1AD59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D9AC-1D5F-C433-178C-2131B413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27733-AC15-A7E0-8660-645AD624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EBE1-200B-C656-4545-27C24E06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EEFF-89C6-9C93-60A7-45D3B87E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4DC51-9DB6-FC4B-144B-9D05AC2D4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74B03-EC05-F53D-1424-7C969787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013E9-5091-CDFA-9AC6-7442C5F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171CE-D909-25FA-CE30-3936FDDF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20FBD-2C9F-AA2D-670C-CE005AE4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875A-0C59-B0A3-1BD6-004C06E7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ADA6-1596-D595-8D3D-466D0623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BD20-8FF3-184A-A16B-B5D8AC4F66F9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4C56-5334-C089-8CF2-65013CCAB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D22C-75E6-DD85-B622-A30B41608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721-6CFC-9E11-0CF4-7E6AFA25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2023 TT Physiology Paper Display Items and 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4826F-E109-BAB4-B538-9E03E03C1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January 16, 2023</a:t>
            </a:r>
          </a:p>
        </p:txBody>
      </p:sp>
    </p:spTree>
    <p:extLst>
      <p:ext uri="{BB962C8B-B14F-4D97-AF65-F5344CB8AC3E}">
        <p14:creationId xmlns:p14="http://schemas.microsoft.com/office/powerpoint/2010/main" val="326230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/>
              <a:t>Physiology traits</a:t>
            </a:r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soil N availability +   </a:t>
            </a:r>
          </a:p>
          <a:p>
            <a:pPr marL="457200" lvl="1" indent="0">
              <a:buNone/>
            </a:pPr>
            <a:r>
              <a:rPr lang="en-US" dirty="0"/>
              <a:t>	   phosphate availability 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42453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95396-9F18-E6DB-4C50-0B7FB09AB4E5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Soil nitrogen availability decreases with tree canopy </a:t>
            </a:r>
            <a:r>
              <a:rPr lang="en-US" sz="3600" dirty="0" err="1"/>
              <a:t>closure</a:t>
            </a:r>
            <a:r>
              <a:rPr lang="en-US" sz="3600" i="1" dirty="0" err="1"/>
              <a:t>Alliaria</a:t>
            </a:r>
            <a:endParaRPr lang="en-US" sz="3600" dirty="0"/>
          </a:p>
        </p:txBody>
      </p:sp>
      <p:pic>
        <p:nvPicPr>
          <p:cNvPr id="12" name="Picture 11" descr="A group of trees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68906581-36C8-A957-2D31-A53A8677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07" y="661260"/>
            <a:ext cx="7027147" cy="56217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B63E792-C900-6512-D5FD-E939F58DC495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affect soil nutrient availability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DE5AF-CB77-FBAD-6DF6-3AFDADC3F0BD}"/>
              </a:ext>
            </a:extLst>
          </p:cNvPr>
          <p:cNvSpPr txBox="1"/>
          <p:nvPr/>
        </p:nvSpPr>
        <p:spPr>
          <a:xfrm>
            <a:off x="0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5478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trees canopy status&#10;&#10;Description automatically generated">
            <a:extLst>
              <a:ext uri="{FF2B5EF4-FFF2-40B4-BE49-F238E27FC236}">
                <a16:creationId xmlns:a16="http://schemas.microsoft.com/office/drawing/2014/main" id="{510E7402-593C-8AF2-32EF-70B690DB2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522" y="-1"/>
            <a:ext cx="62865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655647-8535-B723-DDBA-C1F102C7C609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decreases net photosynthesis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B0C58AA-F304-DBE4-2B2D-C4365A3283CF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decreases net photosynthesis and stomatal conductance*</a:t>
            </a:r>
            <a:endParaRPr lang="en-US" sz="3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A68E0-4EFA-3CDD-B7A0-EEE9B95252D8}"/>
              </a:ext>
            </a:extLst>
          </p:cNvPr>
          <p:cNvSpPr txBox="1"/>
          <p:nvPr/>
        </p:nvSpPr>
        <p:spPr>
          <a:xfrm>
            <a:off x="0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83423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ECDAA62-B526-087D-645C-674DCB7E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87" y="0"/>
            <a:ext cx="62865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828AB5-4899-12D9-4453-3DB340A1918E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decreases photosynthetic capacity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90C89B-4587-4121-422B-A233EF82B3A1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i="1" dirty="0"/>
              <a:t>Alliaria</a:t>
            </a:r>
            <a:r>
              <a:rPr lang="en-US" sz="3600" dirty="0"/>
              <a:t> presence does not alter indices of photosynthetic capacity*</a:t>
            </a:r>
            <a:endParaRPr lang="en-US" sz="3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C1CC56-CB9F-EDC4-3D81-E787F6D71864}"/>
              </a:ext>
            </a:extLst>
          </p:cNvPr>
          <p:cNvSpPr txBox="1"/>
          <p:nvPr/>
        </p:nvSpPr>
        <p:spPr>
          <a:xfrm>
            <a:off x="0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170312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trees&#10;&#10;Description automatically generated with medium confidence">
            <a:extLst>
              <a:ext uri="{FF2B5EF4-FFF2-40B4-BE49-F238E27FC236}">
                <a16:creationId xmlns:a16="http://schemas.microsoft.com/office/drawing/2014/main" id="{93F9673A-E6F7-21FC-30AF-42AAF6E0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1" y="756627"/>
            <a:ext cx="6724649" cy="53797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F2FF38-9EFA-1303-B764-DBDF1C0F7FC1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Tree canopy closure decreases water-use efficiency and nitrogen-water use tradeoffs, but only in </a:t>
            </a:r>
            <a:r>
              <a:rPr lang="en-US" sz="3600" i="1" dirty="0"/>
              <a:t>Trillium</a:t>
            </a:r>
            <a:endParaRPr lang="en-US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DB3B82-22A8-F883-DB78-54D1A205BDA2}"/>
              </a:ext>
            </a:extLst>
          </p:cNvPr>
          <p:cNvSpPr txBox="1">
            <a:spLocks/>
          </p:cNvSpPr>
          <p:nvPr/>
        </p:nvSpPr>
        <p:spPr>
          <a:xfrm>
            <a:off x="729013" y="582111"/>
            <a:ext cx="3511392" cy="2602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i="1" dirty="0"/>
              <a:t>Alliaria</a:t>
            </a:r>
            <a:r>
              <a:rPr lang="en-US" sz="2800" dirty="0"/>
              <a:t> presence has species-specific impacts on water-use efficiency and nitrogen-water use tradeoffs*</a:t>
            </a:r>
            <a:endParaRPr lang="en-US" sz="2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7BE32-D1E0-9563-E3CA-2062C38E0905}"/>
              </a:ext>
            </a:extLst>
          </p:cNvPr>
          <p:cNvSpPr txBox="1"/>
          <p:nvPr/>
        </p:nvSpPr>
        <p:spPr>
          <a:xfrm>
            <a:off x="0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327219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Alliaria</a:t>
            </a:r>
            <a:r>
              <a:rPr lang="en-US" dirty="0"/>
              <a:t> presence only modifies physiology after tree canopy closure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presence did not influence </a:t>
            </a:r>
            <a:r>
              <a:rPr lang="en-US" i="1" dirty="0"/>
              <a:t>A</a:t>
            </a:r>
            <a:r>
              <a:rPr lang="en-US" baseline="-25000" dirty="0"/>
              <a:t>net</a:t>
            </a:r>
            <a:r>
              <a:rPr lang="en-US" dirty="0"/>
              <a:t> when tree canopy was open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presence decreased </a:t>
            </a:r>
            <a:r>
              <a:rPr lang="en-US" i="1" dirty="0"/>
              <a:t>A</a:t>
            </a:r>
            <a:r>
              <a:rPr lang="en-US" baseline="-25000" dirty="0"/>
              <a:t>net</a:t>
            </a:r>
            <a:r>
              <a:rPr lang="en-US" dirty="0"/>
              <a:t> when tree canopy was established</a:t>
            </a:r>
          </a:p>
          <a:p>
            <a:pPr lvl="1"/>
            <a:endParaRPr lang="en-US" i="1" dirty="0"/>
          </a:p>
          <a:p>
            <a:r>
              <a:rPr lang="en-US" i="1" dirty="0"/>
              <a:t>Alliaria</a:t>
            </a:r>
            <a:r>
              <a:rPr lang="en-US" dirty="0"/>
              <a:t> presence decreased closed-canopy </a:t>
            </a:r>
            <a:r>
              <a:rPr lang="en-US" i="1" dirty="0"/>
              <a:t>A</a:t>
            </a:r>
            <a:r>
              <a:rPr lang="en-US" baseline="-25000" dirty="0"/>
              <a:t>net</a:t>
            </a:r>
            <a:r>
              <a:rPr lang="en-US" dirty="0"/>
              <a:t> differently between species</a:t>
            </a:r>
          </a:p>
          <a:p>
            <a:pPr lvl="1"/>
            <a:r>
              <a:rPr lang="en-US" i="1" dirty="0"/>
              <a:t>Trillium</a:t>
            </a:r>
            <a:r>
              <a:rPr lang="en-US" dirty="0"/>
              <a:t>: associated with decreased </a:t>
            </a:r>
            <a:r>
              <a:rPr lang="en-US" i="1" dirty="0"/>
              <a:t>J</a:t>
            </a:r>
            <a:r>
              <a:rPr lang="en-US" baseline="-25000" dirty="0"/>
              <a:t>max</a:t>
            </a:r>
            <a:r>
              <a:rPr lang="en-US" dirty="0"/>
              <a:t> and </a:t>
            </a:r>
            <a:r>
              <a:rPr lang="en-US" dirty="0" err="1"/>
              <a:t>iWUE</a:t>
            </a:r>
            <a:endParaRPr lang="en-US" dirty="0"/>
          </a:p>
          <a:p>
            <a:pPr lvl="1"/>
            <a:r>
              <a:rPr lang="en-US" i="1" dirty="0"/>
              <a:t>Maianthemum</a:t>
            </a:r>
            <a:r>
              <a:rPr lang="en-US" dirty="0"/>
              <a:t>: associated with reduced </a:t>
            </a:r>
            <a:r>
              <a:rPr lang="en-US" i="1" dirty="0"/>
              <a:t>g</a:t>
            </a:r>
            <a:r>
              <a:rPr lang="en-US" baseline="-25000" dirty="0"/>
              <a:t>sw</a:t>
            </a:r>
            <a:r>
              <a:rPr lang="en-US" dirty="0"/>
              <a:t> and stomatal limitation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Both species exhibit reduced water use in some capacity</a:t>
            </a:r>
          </a:p>
          <a:p>
            <a:pPr lvl="1"/>
            <a:r>
              <a:rPr lang="en-US" dirty="0"/>
              <a:t>Suggests that AM fungal reorganization may alter costs of water uptake?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034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CE0-B209-0EE7-C638-3084CFA0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questions/logistics to figure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87-335E-36E7-4AFA-CDB5B281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Does it make sense to include some assessment of AM community composition here?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Alternative: sister paper submitted alongside this paper?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Authorship (see next slide)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9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0EE6-71E3-B0CC-7245-5ED6C7A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title and author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9D9AD-1002-E98F-6D48-CEBC2F4642C9}"/>
              </a:ext>
            </a:extLst>
          </p:cNvPr>
          <p:cNvSpPr txBox="1"/>
          <p:nvPr/>
        </p:nvSpPr>
        <p:spPr>
          <a:xfrm>
            <a:off x="184499" y="6260165"/>
            <a:ext cx="35233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there anyone missing here?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9AA862-758A-C951-ABBF-60D91E99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116" y="2030463"/>
            <a:ext cx="7813280" cy="339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302</Words>
  <Application>Microsoft Macintosh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2023 TT Physiology Paper Display Items and  General Discussion</vt:lpstr>
      <vt:lpstr>Statistical Approach</vt:lpstr>
      <vt:lpstr>PowerPoint Presentation</vt:lpstr>
      <vt:lpstr>PowerPoint Presentation</vt:lpstr>
      <vt:lpstr>PowerPoint Presentation</vt:lpstr>
      <vt:lpstr>PowerPoint Presentation</vt:lpstr>
      <vt:lpstr>Key points for Discussion</vt:lpstr>
      <vt:lpstr>Some open questions/logistics to figure out</vt:lpstr>
      <vt:lpstr>Proposed title and author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TT Physiology Paper Display Items and  General Discussion</dc:title>
  <dc:creator>Perkowski, Evan A</dc:creator>
  <cp:lastModifiedBy>Perkowski, Evan A</cp:lastModifiedBy>
  <cp:revision>6</cp:revision>
  <dcterms:created xsi:type="dcterms:W3CDTF">2024-01-09T21:12:34Z</dcterms:created>
  <dcterms:modified xsi:type="dcterms:W3CDTF">2024-01-10T20:57:20Z</dcterms:modified>
</cp:coreProperties>
</file>